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1" r:id="rId4"/>
    <p:sldId id="262" r:id="rId5"/>
    <p:sldId id="265" r:id="rId6"/>
    <p:sldId id="258" r:id="rId7"/>
    <p:sldId id="268" r:id="rId8"/>
    <p:sldId id="269" r:id="rId9"/>
    <p:sldId id="270" r:id="rId10"/>
    <p:sldId id="260" r:id="rId11"/>
    <p:sldId id="271" r:id="rId12"/>
    <p:sldId id="272" r:id="rId13"/>
    <p:sldId id="273" r:id="rId14"/>
    <p:sldId id="259" r:id="rId15"/>
    <p:sldId id="274" r:id="rId16"/>
    <p:sldId id="275" r:id="rId17"/>
    <p:sldId id="276" r:id="rId18"/>
    <p:sldId id="26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D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090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99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4677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147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249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071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646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545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77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74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94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4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944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2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68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161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14E525-CBC3-4D04-9DE7-A86A7242C940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503A2FB-1259-40AA-9989-D667AB993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140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CNL0H" TargetMode="External"/><Relationship Id="rId2" Type="http://schemas.microsoft.com/office/2017/06/relationships/model3d" Target="../media/model3d3.glb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4ZXL3" TargetMode="External"/><Relationship Id="rId2" Type="http://schemas.microsoft.com/office/2017/06/relationships/model3d" Target="../media/model3d4.glb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CN5BR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4ZZ55" TargetMode="External"/><Relationship Id="rId2" Type="http://schemas.microsoft.com/office/2017/06/relationships/model3d" Target="../media/model3d2.glb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A3C19-4F5E-4A69-8DE5-BF5B8A57CD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Our Zoo </a:t>
            </a:r>
            <a:r>
              <a:rPr lang="en-US" dirty="0"/>
              <a:t>Trip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37EDD4-505C-4456-8FBF-1929BCAEC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79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AC861-2027-4B46-AE4B-69EE3ED25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Zebra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7" name="Content Placeholder 6" descr="Zebra">
                <a:extLst>
                  <a:ext uri="{FF2B5EF4-FFF2-40B4-BE49-F238E27FC236}">
                    <a16:creationId xmlns:a16="http://schemas.microsoft.com/office/drawing/2014/main" id="{280518F2-AFBF-4F68-AC26-B2C570D52CF9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2618408903"/>
                  </p:ext>
                </p:extLst>
              </p:nvPr>
            </p:nvGraphicFramePr>
            <p:xfrm>
              <a:off x="7024688" y="1767418"/>
              <a:ext cx="4405312" cy="410845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405312" cy="4108450"/>
                    </a:xfrm>
                    <a:prstGeom prst="rect">
                      <a:avLst/>
                    </a:prstGeom>
                  </am3d:spPr>
                  <am3d:camera>
                    <am3d:pos x="0" y="0" z="7087607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78436" d="1000000"/>
                    <am3d:preTrans dx="-2048506" dy="-17975072" dz="-289844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6260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7" name="Content Placeholder 6" descr="Zebra">
                <a:extLst>
                  <a:ext uri="{FF2B5EF4-FFF2-40B4-BE49-F238E27FC236}">
                    <a16:creationId xmlns:a16="http://schemas.microsoft.com/office/drawing/2014/main" id="{280518F2-AFBF-4F68-AC26-B2C570D52C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24688" y="1767418"/>
                <a:ext cx="4405312" cy="410845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9464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29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73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697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EE47E-C986-44E7-AB0F-080BDDD8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Elephant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5" name="Content Placeholder 4" descr="Elephant">
                <a:extLst>
                  <a:ext uri="{FF2B5EF4-FFF2-40B4-BE49-F238E27FC236}">
                    <a16:creationId xmlns:a16="http://schemas.microsoft.com/office/drawing/2014/main" id="{FB261374-D474-4E9D-B7C1-254657FD3E69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2980685288"/>
                  </p:ext>
                </p:extLst>
              </p:nvPr>
            </p:nvGraphicFramePr>
            <p:xfrm>
              <a:off x="332509" y="1688043"/>
              <a:ext cx="5354638" cy="418782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5354638" cy="4187825"/>
                    </a:xfrm>
                    <a:prstGeom prst="rect">
                      <a:avLst/>
                    </a:prstGeom>
                  </am3d:spPr>
                  <am3d:camera>
                    <am3d:pos x="0" y="0" z="5839420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06731" d="1000000"/>
                    <am3d:preTrans dx="0" dy="-10668131" dz="-7575678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898552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5" name="Content Placeholder 4" descr="Elephant">
                <a:extLst>
                  <a:ext uri="{FF2B5EF4-FFF2-40B4-BE49-F238E27FC236}">
                    <a16:creationId xmlns:a16="http://schemas.microsoft.com/office/drawing/2014/main" id="{FB261374-D474-4E9D-B7C1-254657FD3E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509" y="1688043"/>
                <a:ext cx="5354638" cy="418782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9027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80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04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57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Bus">
            <a:extLst>
              <a:ext uri="{FF2B5EF4-FFF2-40B4-BE49-F238E27FC236}">
                <a16:creationId xmlns:a16="http://schemas.microsoft.com/office/drawing/2014/main" id="{AF070154-E42B-4D4E-8191-B5EDBE0C5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81054" y="2500745"/>
            <a:ext cx="3629891" cy="362989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43676DB-A57D-4C1B-A579-B81E76861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Go!!</a:t>
            </a:r>
          </a:p>
        </p:txBody>
      </p:sp>
    </p:spTree>
    <p:extLst>
      <p:ext uri="{BB962C8B-B14F-4D97-AF65-F5344CB8AC3E}">
        <p14:creationId xmlns:p14="http://schemas.microsoft.com/office/powerpoint/2010/main" val="74859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C7C46-BA08-4CF3-A3E9-2568BFA39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Giraffe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0" name="Content Placeholder 9" descr="Giraffe">
                <a:extLst>
                  <a:ext uri="{FF2B5EF4-FFF2-40B4-BE49-F238E27FC236}">
                    <a16:creationId xmlns:a16="http://schemas.microsoft.com/office/drawing/2014/main" id="{C68BF14C-F47F-4C98-B4D7-E16F29D0A6A1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912629958"/>
                  </p:ext>
                </p:extLst>
              </p:nvPr>
            </p:nvGraphicFramePr>
            <p:xfrm>
              <a:off x="7509597" y="982132"/>
              <a:ext cx="3795712" cy="535463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795712" cy="5354637"/>
                    </a:xfrm>
                    <a:prstGeom prst="rect">
                      <a:avLst/>
                    </a:prstGeom>
                  </am3d:spPr>
                  <am3d:camera>
                    <am3d:pos x="0" y="0" z="5924876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97889" d="1000000"/>
                    <am3d:preTrans dx="990146" dy="-17882939" dz="-3192075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686628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0" name="Content Placeholder 9" descr="Giraffe">
                <a:extLst>
                  <a:ext uri="{FF2B5EF4-FFF2-40B4-BE49-F238E27FC236}">
                    <a16:creationId xmlns:a16="http://schemas.microsoft.com/office/drawing/2014/main" id="{C68BF14C-F47F-4C98-B4D7-E16F29D0A6A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09597" y="982132"/>
                <a:ext cx="3795712" cy="535463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8525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82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59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37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7B4DA-F2D1-4F56-B604-83C940085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Lion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5" name="Content Placeholder 4" descr="Lion">
                <a:extLst>
                  <a:ext uri="{FF2B5EF4-FFF2-40B4-BE49-F238E27FC236}">
                    <a16:creationId xmlns:a16="http://schemas.microsoft.com/office/drawing/2014/main" id="{033C4A5F-CA3B-47D5-8F91-56611AA9735F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4294967295"/>
                <p:extLst>
                  <p:ext uri="{D42A27DB-BD31-4B8C-83A1-F6EECF244321}">
                    <p14:modId xmlns:p14="http://schemas.microsoft.com/office/powerpoint/2010/main" val="2090893357"/>
                  </p:ext>
                </p:extLst>
              </p:nvPr>
            </p:nvGraphicFramePr>
            <p:xfrm>
              <a:off x="0" y="457200"/>
              <a:ext cx="4384675" cy="541337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384675" cy="5413375"/>
                    </a:xfrm>
                    <a:prstGeom prst="rect">
                      <a:avLst/>
                    </a:prstGeom>
                  </am3d:spPr>
                  <am3d:camera>
                    <am3d:pos x="0" y="0" z="5804160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47602" d="1000000"/>
                    <am3d:preTrans dx="0" dy="-1145412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738679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5" name="Content Placeholder 4" descr="Lion">
                <a:extLst>
                  <a:ext uri="{FF2B5EF4-FFF2-40B4-BE49-F238E27FC236}">
                    <a16:creationId xmlns:a16="http://schemas.microsoft.com/office/drawing/2014/main" id="{033C4A5F-CA3B-47D5-8F91-56611AA9735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9618" y="457507"/>
                <a:ext cx="4384964" cy="541294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3820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7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401E-2F31-45D8-9E1B-030129B3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7DF1C-4E39-4636-8D8B-46B984529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57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CDB76-9323-4404-9388-29E14AC2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64CDA-DF56-408C-8E4E-8609B44E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62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</TotalTime>
  <Words>22</Words>
  <Application>Microsoft Office PowerPoint</Application>
  <PresentationFormat>Widescreen</PresentationFormat>
  <Paragraphs>18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Garamond</vt:lpstr>
      <vt:lpstr>Organic</vt:lpstr>
      <vt:lpstr>Our Zoo Trip</vt:lpstr>
      <vt:lpstr>Giraffe</vt:lpstr>
      <vt:lpstr>Habitat</vt:lpstr>
      <vt:lpstr>Appearance</vt:lpstr>
      <vt:lpstr>Diet</vt:lpstr>
      <vt:lpstr>Lion</vt:lpstr>
      <vt:lpstr>Habitat</vt:lpstr>
      <vt:lpstr>Appearance</vt:lpstr>
      <vt:lpstr>Diet</vt:lpstr>
      <vt:lpstr>Zebra</vt:lpstr>
      <vt:lpstr>Habitat</vt:lpstr>
      <vt:lpstr>Appearance</vt:lpstr>
      <vt:lpstr>Diet</vt:lpstr>
      <vt:lpstr>Elephant</vt:lpstr>
      <vt:lpstr>Habitat</vt:lpstr>
      <vt:lpstr>Appearance</vt:lpstr>
      <vt:lpstr>Diet</vt:lpstr>
      <vt:lpstr>Let’s Go!!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Jack Fuller</cp:lastModifiedBy>
  <cp:revision>10</cp:revision>
  <dcterms:created xsi:type="dcterms:W3CDTF">2019-06-10T16:59:44Z</dcterms:created>
  <dcterms:modified xsi:type="dcterms:W3CDTF">2019-06-10T18:03:34Z</dcterms:modified>
</cp:coreProperties>
</file>